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26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416496" y="1156942"/>
            <a:ext cx="1593179" cy="995737"/>
            <a:chOff x="1424608" y="2852936"/>
            <a:chExt cx="2304256" cy="1440160"/>
          </a:xfrm>
        </p:grpSpPr>
        <p:sp>
          <p:nvSpPr>
            <p:cNvPr id="18" name="正方形/長方形 17"/>
            <p:cNvSpPr/>
            <p:nvPr/>
          </p:nvSpPr>
          <p:spPr>
            <a:xfrm>
              <a:off x="3368824" y="3212976"/>
              <a:ext cx="360040" cy="72008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24608" y="2852936"/>
              <a:ext cx="2088232" cy="144016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568624" y="2996952"/>
              <a:ext cx="180020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368824" y="3356992"/>
              <a:ext cx="21602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640632" y="3068960"/>
              <a:ext cx="504056" cy="10081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216696" y="3068960"/>
              <a:ext cx="504056" cy="10081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792760" y="3068960"/>
              <a:ext cx="504056" cy="10081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278271" y="1156941"/>
            <a:ext cx="1593179" cy="995737"/>
            <a:chOff x="1424608" y="2852936"/>
            <a:chExt cx="2304256" cy="1440160"/>
          </a:xfrm>
        </p:grpSpPr>
        <p:sp>
          <p:nvSpPr>
            <p:cNvPr id="26" name="正方形/長方形 25"/>
            <p:cNvSpPr/>
            <p:nvPr/>
          </p:nvSpPr>
          <p:spPr>
            <a:xfrm>
              <a:off x="3368824" y="3212976"/>
              <a:ext cx="360040" cy="72008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1424608" y="2852936"/>
              <a:ext cx="2088232" cy="144016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568624" y="2996952"/>
              <a:ext cx="180020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3368824" y="3356992"/>
              <a:ext cx="21602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640632" y="3068960"/>
              <a:ext cx="504056" cy="10081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2216696" y="3068960"/>
              <a:ext cx="504056" cy="10081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71983" y="1156940"/>
            <a:ext cx="1593179" cy="995737"/>
            <a:chOff x="1424608" y="2852936"/>
            <a:chExt cx="2304256" cy="1440160"/>
          </a:xfrm>
        </p:grpSpPr>
        <p:sp>
          <p:nvSpPr>
            <p:cNvPr id="34" name="正方形/長方形 33"/>
            <p:cNvSpPr/>
            <p:nvPr/>
          </p:nvSpPr>
          <p:spPr>
            <a:xfrm>
              <a:off x="3368824" y="3212976"/>
              <a:ext cx="360040" cy="72008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1424608" y="2852936"/>
              <a:ext cx="2088232" cy="144016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568624" y="2996952"/>
              <a:ext cx="180020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368824" y="3356992"/>
              <a:ext cx="21602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640632" y="3068960"/>
              <a:ext cx="504056" cy="10081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6029345" y="1156939"/>
            <a:ext cx="1593179" cy="995737"/>
            <a:chOff x="1424608" y="2852936"/>
            <a:chExt cx="2304256" cy="1440160"/>
          </a:xfrm>
        </p:grpSpPr>
        <p:sp>
          <p:nvSpPr>
            <p:cNvPr id="41" name="正方形/長方形 40"/>
            <p:cNvSpPr/>
            <p:nvPr/>
          </p:nvSpPr>
          <p:spPr>
            <a:xfrm>
              <a:off x="3368824" y="3212976"/>
              <a:ext cx="360040" cy="72008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1424608" y="2852936"/>
              <a:ext cx="2088232" cy="144016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568624" y="2996952"/>
              <a:ext cx="180020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368824" y="3356992"/>
              <a:ext cx="21602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884778" y="1156938"/>
            <a:ext cx="1593179" cy="995737"/>
            <a:chOff x="7761312" y="1556792"/>
            <a:chExt cx="2304256" cy="1440160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7761312" y="1556792"/>
              <a:ext cx="2304256" cy="1440160"/>
              <a:chOff x="1424608" y="2852936"/>
              <a:chExt cx="2304256" cy="1440160"/>
            </a:xfrm>
          </p:grpSpPr>
          <p:sp>
            <p:nvSpPr>
              <p:cNvPr id="47" name="正方形/長方形 46"/>
              <p:cNvSpPr/>
              <p:nvPr/>
            </p:nvSpPr>
            <p:spPr>
              <a:xfrm>
                <a:off x="3368824" y="3212976"/>
                <a:ext cx="360040" cy="72008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1424608" y="2852936"/>
                <a:ext cx="2088232" cy="144016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568624" y="2996952"/>
                <a:ext cx="1800200" cy="1152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3368824" y="3356992"/>
                <a:ext cx="216024" cy="4320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>
              <a:off x="8193360" y="1844825"/>
              <a:ext cx="1224136" cy="841594"/>
              <a:chOff x="2648744" y="2492896"/>
              <a:chExt cx="2304256" cy="1584176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3872880" y="2492896"/>
                <a:ext cx="1080120" cy="1080120"/>
                <a:chOff x="3872880" y="2492896"/>
                <a:chExt cx="1080120" cy="1080120"/>
              </a:xfrm>
            </p:grpSpPr>
            <p:sp>
              <p:nvSpPr>
                <p:cNvPr id="52" name="禁止 51"/>
                <p:cNvSpPr/>
                <p:nvPr/>
              </p:nvSpPr>
              <p:spPr>
                <a:xfrm>
                  <a:off x="3872880" y="2492896"/>
                  <a:ext cx="1080120" cy="1080120"/>
                </a:xfrm>
                <a:prstGeom prst="noSmoking">
                  <a:avLst>
                    <a:gd name="adj" fmla="val 75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弦 53"/>
                <p:cNvSpPr/>
                <p:nvPr/>
              </p:nvSpPr>
              <p:spPr>
                <a:xfrm>
                  <a:off x="4088904" y="2924944"/>
                  <a:ext cx="360040" cy="360040"/>
                </a:xfrm>
                <a:prstGeom prst="chord">
                  <a:avLst>
                    <a:gd name="adj1" fmla="val 129378"/>
                    <a:gd name="adj2" fmla="val 1620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flipH="1">
                <a:off x="2648744" y="2492896"/>
                <a:ext cx="1080120" cy="1080120"/>
                <a:chOff x="3872880" y="2492896"/>
                <a:chExt cx="1080120" cy="1080120"/>
              </a:xfrm>
            </p:grpSpPr>
            <p:sp>
              <p:nvSpPr>
                <p:cNvPr id="57" name="禁止 56"/>
                <p:cNvSpPr/>
                <p:nvPr/>
              </p:nvSpPr>
              <p:spPr>
                <a:xfrm>
                  <a:off x="3872880" y="2492896"/>
                  <a:ext cx="1080120" cy="1080120"/>
                </a:xfrm>
                <a:prstGeom prst="noSmoking">
                  <a:avLst>
                    <a:gd name="adj" fmla="val 75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弦 57"/>
                <p:cNvSpPr/>
                <p:nvPr/>
              </p:nvSpPr>
              <p:spPr>
                <a:xfrm>
                  <a:off x="4088904" y="2924944"/>
                  <a:ext cx="360040" cy="360040"/>
                </a:xfrm>
                <a:prstGeom prst="chord">
                  <a:avLst>
                    <a:gd name="adj1" fmla="val 129378"/>
                    <a:gd name="adj2" fmla="val 1620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" name="フローチャート : 論理積ゲート 58"/>
              <p:cNvSpPr/>
              <p:nvPr/>
            </p:nvSpPr>
            <p:spPr>
              <a:xfrm rot="16200000">
                <a:off x="3548844" y="3392996"/>
                <a:ext cx="504056" cy="864096"/>
              </a:xfrm>
              <a:prstGeom prst="flowChartDelay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416496" y="3109228"/>
            <a:ext cx="1568707" cy="949293"/>
            <a:chOff x="992560" y="2276872"/>
            <a:chExt cx="2379864" cy="1440160"/>
          </a:xfrm>
        </p:grpSpPr>
        <p:sp>
          <p:nvSpPr>
            <p:cNvPr id="61" name="角丸四角形 60"/>
            <p:cNvSpPr/>
            <p:nvPr/>
          </p:nvSpPr>
          <p:spPr>
            <a:xfrm>
              <a:off x="992560" y="2276872"/>
              <a:ext cx="2160240" cy="144016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1064568" y="2348880"/>
              <a:ext cx="2016224" cy="1296144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角丸四角形 64"/>
            <p:cNvSpPr/>
            <p:nvPr/>
          </p:nvSpPr>
          <p:spPr>
            <a:xfrm>
              <a:off x="2864768" y="2708920"/>
              <a:ext cx="507656" cy="576064"/>
            </a:xfrm>
            <a:prstGeom prst="roundRect">
              <a:avLst>
                <a:gd name="adj" fmla="val 2511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2720752" y="2780928"/>
              <a:ext cx="576064" cy="432048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648744" y="2564904"/>
              <a:ext cx="432048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片側の 2 つの角を丸めた四角形 67"/>
            <p:cNvSpPr/>
            <p:nvPr/>
          </p:nvSpPr>
          <p:spPr>
            <a:xfrm rot="16200000">
              <a:off x="848544" y="2708920"/>
              <a:ext cx="1152128" cy="576064"/>
            </a:xfrm>
            <a:prstGeom prst="round2SameRect">
              <a:avLst>
                <a:gd name="adj1" fmla="val 23281"/>
                <a:gd name="adj2" fmla="val 0"/>
              </a:avLst>
            </a:prstGeom>
            <a:solidFill>
              <a:srgbClr val="00FF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片側の 2 つの角を丸めた四角形 68"/>
            <p:cNvSpPr/>
            <p:nvPr/>
          </p:nvSpPr>
          <p:spPr>
            <a:xfrm rot="5400000" flipH="1">
              <a:off x="2144688" y="2708920"/>
              <a:ext cx="1152128" cy="576064"/>
            </a:xfrm>
            <a:prstGeom prst="round2SameRect">
              <a:avLst>
                <a:gd name="adj1" fmla="val 23281"/>
                <a:gd name="adj2" fmla="val 0"/>
              </a:avLst>
            </a:prstGeom>
            <a:solidFill>
              <a:srgbClr val="00FF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784648" y="2420888"/>
              <a:ext cx="576064" cy="1152128"/>
            </a:xfrm>
            <a:prstGeom prst="rect">
              <a:avLst/>
            </a:prstGeom>
            <a:solidFill>
              <a:srgbClr val="00FF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88504" y="4905906"/>
            <a:ext cx="1440160" cy="1368152"/>
            <a:chOff x="488504" y="4905906"/>
            <a:chExt cx="1440160" cy="1368152"/>
          </a:xfrm>
        </p:grpSpPr>
        <p:sp>
          <p:nvSpPr>
            <p:cNvPr id="72" name="正方形/長方形 71"/>
            <p:cNvSpPr/>
            <p:nvPr/>
          </p:nvSpPr>
          <p:spPr>
            <a:xfrm>
              <a:off x="488504" y="4977914"/>
              <a:ext cx="1440160" cy="129614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60512" y="5049922"/>
              <a:ext cx="1296144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992560" y="4905906"/>
              <a:ext cx="432048" cy="1440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632520" y="5121930"/>
              <a:ext cx="115212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632520" y="5481970"/>
              <a:ext cx="115212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632520" y="5842010"/>
              <a:ext cx="115212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2370570" y="4905906"/>
            <a:ext cx="1440160" cy="1368152"/>
            <a:chOff x="488504" y="4905906"/>
            <a:chExt cx="1440160" cy="1368152"/>
          </a:xfrm>
        </p:grpSpPr>
        <p:sp>
          <p:nvSpPr>
            <p:cNvPr id="64" name="正方形/長方形 63"/>
            <p:cNvSpPr/>
            <p:nvPr/>
          </p:nvSpPr>
          <p:spPr>
            <a:xfrm>
              <a:off x="488504" y="4977914"/>
              <a:ext cx="1440160" cy="129614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560512" y="5049922"/>
              <a:ext cx="1296144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992560" y="4905906"/>
              <a:ext cx="432048" cy="1440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632520" y="5481970"/>
              <a:ext cx="115212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632520" y="5842010"/>
              <a:ext cx="115212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4243759" y="4905906"/>
            <a:ext cx="1440160" cy="1368152"/>
            <a:chOff x="488504" y="4905906"/>
            <a:chExt cx="1440160" cy="1368152"/>
          </a:xfrm>
        </p:grpSpPr>
        <p:sp>
          <p:nvSpPr>
            <p:cNvPr id="84" name="正方形/長方形 83"/>
            <p:cNvSpPr/>
            <p:nvPr/>
          </p:nvSpPr>
          <p:spPr>
            <a:xfrm>
              <a:off x="488504" y="4977914"/>
              <a:ext cx="1440160" cy="129614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60512" y="5049922"/>
              <a:ext cx="1296144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992560" y="4905906"/>
              <a:ext cx="432048" cy="1440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632520" y="5842010"/>
              <a:ext cx="115212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134702" y="4905906"/>
            <a:ext cx="1440160" cy="1368152"/>
            <a:chOff x="488504" y="4905906"/>
            <a:chExt cx="1440160" cy="1368152"/>
          </a:xfrm>
        </p:grpSpPr>
        <p:sp>
          <p:nvSpPr>
            <p:cNvPr id="91" name="正方形/長方形 90"/>
            <p:cNvSpPr/>
            <p:nvPr/>
          </p:nvSpPr>
          <p:spPr>
            <a:xfrm>
              <a:off x="488504" y="4977914"/>
              <a:ext cx="1440160" cy="129614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560512" y="5049922"/>
              <a:ext cx="1296144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992560" y="4905906"/>
              <a:ext cx="432048" cy="14401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2298562" y="3109228"/>
            <a:ext cx="1568707" cy="949293"/>
            <a:chOff x="992560" y="2276872"/>
            <a:chExt cx="2379864" cy="1440160"/>
          </a:xfrm>
        </p:grpSpPr>
        <p:sp>
          <p:nvSpPr>
            <p:cNvPr id="105" name="角丸四角形 104"/>
            <p:cNvSpPr/>
            <p:nvPr/>
          </p:nvSpPr>
          <p:spPr>
            <a:xfrm>
              <a:off x="992560" y="2276872"/>
              <a:ext cx="2160240" cy="144016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角丸四角形 105"/>
            <p:cNvSpPr/>
            <p:nvPr/>
          </p:nvSpPr>
          <p:spPr>
            <a:xfrm>
              <a:off x="1064568" y="2348880"/>
              <a:ext cx="2016224" cy="1296144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角丸四角形 106"/>
            <p:cNvSpPr/>
            <p:nvPr/>
          </p:nvSpPr>
          <p:spPr>
            <a:xfrm>
              <a:off x="2864768" y="2708920"/>
              <a:ext cx="507656" cy="576064"/>
            </a:xfrm>
            <a:prstGeom prst="roundRect">
              <a:avLst>
                <a:gd name="adj" fmla="val 2511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角丸四角形 107"/>
            <p:cNvSpPr/>
            <p:nvPr/>
          </p:nvSpPr>
          <p:spPr>
            <a:xfrm>
              <a:off x="2720752" y="2780928"/>
              <a:ext cx="576064" cy="432048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2648744" y="2564904"/>
              <a:ext cx="432048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片側の 2 つの角を丸めた四角形 109"/>
            <p:cNvSpPr/>
            <p:nvPr/>
          </p:nvSpPr>
          <p:spPr>
            <a:xfrm rot="16200000">
              <a:off x="848544" y="2708920"/>
              <a:ext cx="1152128" cy="576064"/>
            </a:xfrm>
            <a:prstGeom prst="round2SameRect">
              <a:avLst>
                <a:gd name="adj1" fmla="val 23281"/>
                <a:gd name="adj2" fmla="val 0"/>
              </a:avLst>
            </a:prstGeom>
            <a:solidFill>
              <a:srgbClr val="00FF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1784648" y="2420888"/>
              <a:ext cx="576064" cy="1152128"/>
            </a:xfrm>
            <a:prstGeom prst="rect">
              <a:avLst/>
            </a:prstGeom>
            <a:solidFill>
              <a:srgbClr val="00FF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4171751" y="3109228"/>
            <a:ext cx="1568707" cy="949293"/>
            <a:chOff x="992560" y="2276872"/>
            <a:chExt cx="2379864" cy="1440160"/>
          </a:xfrm>
        </p:grpSpPr>
        <p:sp>
          <p:nvSpPr>
            <p:cNvPr id="114" name="角丸四角形 113"/>
            <p:cNvSpPr/>
            <p:nvPr/>
          </p:nvSpPr>
          <p:spPr>
            <a:xfrm>
              <a:off x="992560" y="2276872"/>
              <a:ext cx="2160240" cy="144016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角丸四角形 114"/>
            <p:cNvSpPr/>
            <p:nvPr/>
          </p:nvSpPr>
          <p:spPr>
            <a:xfrm>
              <a:off x="1064568" y="2348880"/>
              <a:ext cx="2016224" cy="1296144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2864768" y="2708920"/>
              <a:ext cx="507656" cy="576064"/>
            </a:xfrm>
            <a:prstGeom prst="roundRect">
              <a:avLst>
                <a:gd name="adj" fmla="val 2511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2720752" y="2780928"/>
              <a:ext cx="576064" cy="432048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2648744" y="2564904"/>
              <a:ext cx="432048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片側の 2 つの角を丸めた四角形 118"/>
            <p:cNvSpPr/>
            <p:nvPr/>
          </p:nvSpPr>
          <p:spPr>
            <a:xfrm rot="16200000">
              <a:off x="848544" y="2708920"/>
              <a:ext cx="1152128" cy="576064"/>
            </a:xfrm>
            <a:prstGeom prst="round2SameRect">
              <a:avLst>
                <a:gd name="adj1" fmla="val 23281"/>
                <a:gd name="adj2" fmla="val 0"/>
              </a:avLst>
            </a:prstGeom>
            <a:solidFill>
              <a:srgbClr val="00FF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6053817" y="3109228"/>
            <a:ext cx="1568707" cy="949293"/>
            <a:chOff x="992560" y="2276872"/>
            <a:chExt cx="2379864" cy="1440160"/>
          </a:xfrm>
        </p:grpSpPr>
        <p:sp>
          <p:nvSpPr>
            <p:cNvPr id="123" name="角丸四角形 122"/>
            <p:cNvSpPr/>
            <p:nvPr/>
          </p:nvSpPr>
          <p:spPr>
            <a:xfrm>
              <a:off x="992560" y="2276872"/>
              <a:ext cx="2160240" cy="144016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角丸四角形 123"/>
            <p:cNvSpPr/>
            <p:nvPr/>
          </p:nvSpPr>
          <p:spPr>
            <a:xfrm>
              <a:off x="1064568" y="2348880"/>
              <a:ext cx="2016224" cy="1296144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角丸四角形 124"/>
            <p:cNvSpPr/>
            <p:nvPr/>
          </p:nvSpPr>
          <p:spPr>
            <a:xfrm>
              <a:off x="2864768" y="2708920"/>
              <a:ext cx="507656" cy="576064"/>
            </a:xfrm>
            <a:prstGeom prst="roundRect">
              <a:avLst>
                <a:gd name="adj" fmla="val 2511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角丸四角形 125"/>
            <p:cNvSpPr/>
            <p:nvPr/>
          </p:nvSpPr>
          <p:spPr>
            <a:xfrm>
              <a:off x="2720752" y="2780928"/>
              <a:ext cx="576064" cy="432048"/>
            </a:xfrm>
            <a:prstGeom prst="roundRect">
              <a:avLst>
                <a:gd name="adj" fmla="val 13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2648744" y="2564904"/>
              <a:ext cx="432048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7909250" y="3109228"/>
            <a:ext cx="1568707" cy="949293"/>
            <a:chOff x="7909250" y="3109228"/>
            <a:chExt cx="1568707" cy="949293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7909250" y="3109228"/>
              <a:ext cx="1568707" cy="949293"/>
              <a:chOff x="992560" y="2276872"/>
              <a:chExt cx="2379864" cy="1440160"/>
            </a:xfrm>
          </p:grpSpPr>
          <p:sp>
            <p:nvSpPr>
              <p:cNvPr id="132" name="角丸四角形 131"/>
              <p:cNvSpPr/>
              <p:nvPr/>
            </p:nvSpPr>
            <p:spPr>
              <a:xfrm>
                <a:off x="992560" y="2276872"/>
                <a:ext cx="2160240" cy="144016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角丸四角形 132"/>
              <p:cNvSpPr/>
              <p:nvPr/>
            </p:nvSpPr>
            <p:spPr>
              <a:xfrm>
                <a:off x="1064568" y="2348880"/>
                <a:ext cx="2016224" cy="1296144"/>
              </a:xfrm>
              <a:prstGeom prst="roundRect">
                <a:avLst>
                  <a:gd name="adj" fmla="val 1358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角丸四角形 133"/>
              <p:cNvSpPr/>
              <p:nvPr/>
            </p:nvSpPr>
            <p:spPr>
              <a:xfrm>
                <a:off x="2864768" y="2708920"/>
                <a:ext cx="507656" cy="576064"/>
              </a:xfrm>
              <a:prstGeom prst="roundRect">
                <a:avLst>
                  <a:gd name="adj" fmla="val 2511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>
              <a:xfrm>
                <a:off x="2720752" y="2780928"/>
                <a:ext cx="576064" cy="432048"/>
              </a:xfrm>
              <a:prstGeom prst="roundRect">
                <a:avLst>
                  <a:gd name="adj" fmla="val 1358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648744" y="2564904"/>
                <a:ext cx="432048" cy="8640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8100416" y="3232704"/>
              <a:ext cx="1029387" cy="707704"/>
              <a:chOff x="2648744" y="2492896"/>
              <a:chExt cx="2304256" cy="1584176"/>
            </a:xfrm>
          </p:grpSpPr>
          <p:grpSp>
            <p:nvGrpSpPr>
              <p:cNvPr id="141" name="グループ化 140"/>
              <p:cNvGrpSpPr/>
              <p:nvPr/>
            </p:nvGrpSpPr>
            <p:grpSpPr>
              <a:xfrm>
                <a:off x="3872880" y="2492896"/>
                <a:ext cx="1080120" cy="1080120"/>
                <a:chOff x="3872880" y="2492896"/>
                <a:chExt cx="1080120" cy="1080120"/>
              </a:xfrm>
            </p:grpSpPr>
            <p:sp>
              <p:nvSpPr>
                <p:cNvPr id="146" name="禁止 145"/>
                <p:cNvSpPr/>
                <p:nvPr/>
              </p:nvSpPr>
              <p:spPr>
                <a:xfrm>
                  <a:off x="3872880" y="2492896"/>
                  <a:ext cx="1080120" cy="1080120"/>
                </a:xfrm>
                <a:prstGeom prst="noSmoking">
                  <a:avLst>
                    <a:gd name="adj" fmla="val 75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弦 146"/>
                <p:cNvSpPr/>
                <p:nvPr/>
              </p:nvSpPr>
              <p:spPr>
                <a:xfrm>
                  <a:off x="4088904" y="2924944"/>
                  <a:ext cx="360040" cy="360040"/>
                </a:xfrm>
                <a:prstGeom prst="chord">
                  <a:avLst>
                    <a:gd name="adj1" fmla="val 129378"/>
                    <a:gd name="adj2" fmla="val 1620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/>
              <p:cNvGrpSpPr/>
              <p:nvPr/>
            </p:nvGrpSpPr>
            <p:grpSpPr>
              <a:xfrm flipH="1">
                <a:off x="2648744" y="2492896"/>
                <a:ext cx="1080120" cy="1080120"/>
                <a:chOff x="3872880" y="2492896"/>
                <a:chExt cx="1080120" cy="1080120"/>
              </a:xfrm>
            </p:grpSpPr>
            <p:sp>
              <p:nvSpPr>
                <p:cNvPr id="144" name="禁止 143"/>
                <p:cNvSpPr/>
                <p:nvPr/>
              </p:nvSpPr>
              <p:spPr>
                <a:xfrm>
                  <a:off x="3872880" y="2492896"/>
                  <a:ext cx="1080120" cy="1080120"/>
                </a:xfrm>
                <a:prstGeom prst="noSmoking">
                  <a:avLst>
                    <a:gd name="adj" fmla="val 75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弦 144"/>
                <p:cNvSpPr/>
                <p:nvPr/>
              </p:nvSpPr>
              <p:spPr>
                <a:xfrm>
                  <a:off x="4088904" y="2924944"/>
                  <a:ext cx="360040" cy="360040"/>
                </a:xfrm>
                <a:prstGeom prst="chord">
                  <a:avLst>
                    <a:gd name="adj1" fmla="val 129378"/>
                    <a:gd name="adj2" fmla="val 1620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フローチャート : 論理積ゲート 142"/>
              <p:cNvSpPr/>
              <p:nvPr/>
            </p:nvSpPr>
            <p:spPr>
              <a:xfrm rot="16200000">
                <a:off x="3548844" y="3392996"/>
                <a:ext cx="504056" cy="864096"/>
              </a:xfrm>
              <a:prstGeom prst="flowChartDelay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7990135" y="4905906"/>
            <a:ext cx="1440160" cy="1368152"/>
            <a:chOff x="7990135" y="4905906"/>
            <a:chExt cx="1440160" cy="1368152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7990135" y="4905906"/>
              <a:ext cx="1440160" cy="1368152"/>
              <a:chOff x="488504" y="4905906"/>
              <a:chExt cx="1440160" cy="1368152"/>
            </a:xfrm>
          </p:grpSpPr>
          <p:sp>
            <p:nvSpPr>
              <p:cNvPr id="98" name="正方形/長方形 97"/>
              <p:cNvSpPr/>
              <p:nvPr/>
            </p:nvSpPr>
            <p:spPr>
              <a:xfrm>
                <a:off x="488504" y="4977914"/>
                <a:ext cx="1440160" cy="129614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60512" y="5049922"/>
                <a:ext cx="1296144" cy="1152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992560" y="4905906"/>
                <a:ext cx="432048" cy="1440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" name="グループ化 153"/>
            <p:cNvGrpSpPr/>
            <p:nvPr/>
          </p:nvGrpSpPr>
          <p:grpSpPr>
            <a:xfrm>
              <a:off x="8197790" y="5255067"/>
              <a:ext cx="1029387" cy="707704"/>
              <a:chOff x="2648744" y="2492896"/>
              <a:chExt cx="2304256" cy="1584176"/>
            </a:xfrm>
          </p:grpSpPr>
          <p:grpSp>
            <p:nvGrpSpPr>
              <p:cNvPr id="155" name="グループ化 154"/>
              <p:cNvGrpSpPr/>
              <p:nvPr/>
            </p:nvGrpSpPr>
            <p:grpSpPr>
              <a:xfrm>
                <a:off x="3872880" y="2492896"/>
                <a:ext cx="1080120" cy="1080120"/>
                <a:chOff x="3872880" y="2492896"/>
                <a:chExt cx="1080120" cy="1080120"/>
              </a:xfrm>
            </p:grpSpPr>
            <p:sp>
              <p:nvSpPr>
                <p:cNvPr id="160" name="禁止 159"/>
                <p:cNvSpPr/>
                <p:nvPr/>
              </p:nvSpPr>
              <p:spPr>
                <a:xfrm>
                  <a:off x="3872880" y="2492896"/>
                  <a:ext cx="1080120" cy="1080120"/>
                </a:xfrm>
                <a:prstGeom prst="noSmoking">
                  <a:avLst>
                    <a:gd name="adj" fmla="val 75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弦 160"/>
                <p:cNvSpPr/>
                <p:nvPr/>
              </p:nvSpPr>
              <p:spPr>
                <a:xfrm>
                  <a:off x="4088904" y="2924944"/>
                  <a:ext cx="360040" cy="360040"/>
                </a:xfrm>
                <a:prstGeom prst="chord">
                  <a:avLst>
                    <a:gd name="adj1" fmla="val 129378"/>
                    <a:gd name="adj2" fmla="val 1620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6" name="グループ化 155"/>
              <p:cNvGrpSpPr/>
              <p:nvPr/>
            </p:nvGrpSpPr>
            <p:grpSpPr>
              <a:xfrm flipH="1">
                <a:off x="2648744" y="2492896"/>
                <a:ext cx="1080120" cy="1080120"/>
                <a:chOff x="3872880" y="2492896"/>
                <a:chExt cx="1080120" cy="1080120"/>
              </a:xfrm>
            </p:grpSpPr>
            <p:sp>
              <p:nvSpPr>
                <p:cNvPr id="158" name="禁止 157"/>
                <p:cNvSpPr/>
                <p:nvPr/>
              </p:nvSpPr>
              <p:spPr>
                <a:xfrm>
                  <a:off x="3872880" y="2492896"/>
                  <a:ext cx="1080120" cy="1080120"/>
                </a:xfrm>
                <a:prstGeom prst="noSmoking">
                  <a:avLst>
                    <a:gd name="adj" fmla="val 75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弦 158"/>
                <p:cNvSpPr/>
                <p:nvPr/>
              </p:nvSpPr>
              <p:spPr>
                <a:xfrm>
                  <a:off x="4088904" y="2924944"/>
                  <a:ext cx="360040" cy="360040"/>
                </a:xfrm>
                <a:prstGeom prst="chord">
                  <a:avLst>
                    <a:gd name="adj1" fmla="val 129378"/>
                    <a:gd name="adj2" fmla="val 1620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7" name="フローチャート : 論理積ゲート 156"/>
              <p:cNvSpPr/>
              <p:nvPr/>
            </p:nvSpPr>
            <p:spPr>
              <a:xfrm rot="16200000">
                <a:off x="3548844" y="3392996"/>
                <a:ext cx="504056" cy="864096"/>
              </a:xfrm>
              <a:prstGeom prst="flowChartDelay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89542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PPTX196_充電マーク</dc:title>
  <dc:subject>PPTX196_充電マーク</dc:subject>
  <dc:creator>http://www.digipot.net</dc:creator>
  <cp:lastModifiedBy/>
  <cp:revision>1</cp:revision>
  <dcterms:created xsi:type="dcterms:W3CDTF">2014-05-08T07:12:24Z</dcterms:created>
  <dcterms:modified xsi:type="dcterms:W3CDTF">2014-06-17T07:06:39Z</dcterms:modified>
  <cp:category/>
  <cp:version>1</cp:version>
</cp:coreProperties>
</file>